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8" r:id="rId3"/>
    <p:sldId id="266" r:id="rId4"/>
    <p:sldId id="257" r:id="rId5"/>
    <p:sldId id="261" r:id="rId6"/>
    <p:sldId id="262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676B-8A6B-3A48-B192-E6E78D172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1D8AE-5818-584C-8C08-38DA5E0B7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34BB7-2FBC-7B49-A7C7-2B1814D6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A19EC-3826-2E40-B193-3E3749C2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A1D03-BA33-A644-8372-DAB2C0D7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1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7D6C-1AAA-6C4D-8412-D84EB6445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C79D6-FB15-0F40-AA0B-50C0779B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8C522-4246-524F-927F-9CAE66F9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2F6AC-6933-7548-94E2-2E24B873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DA4D-5B86-DF46-8996-414C02FD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5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311DA7-085B-1D41-8DF3-6470F4E86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AC2CA7-3AA7-6C46-A7BA-B0BF3985C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702EC-B3AE-4B42-9BB8-619C6F3C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C85A5-3B0E-174E-B33C-A364E99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9F186-8F5B-A440-8B4B-B446FB18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459CB-2216-0143-B67B-B74144E81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5DCA-5576-8D44-B78C-2CAC67A6F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7888A-0AFF-6F46-A7CB-58A30817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899F3-9793-EB44-A4F7-CE94D398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951D-7F69-3A4C-89CC-6946A6F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2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90D5-4B80-264D-8EC0-6969116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DA834-125A-F64D-BEE0-947DE332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6F8AA-13B6-B845-B85D-5E5129764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47AA5-C0C2-3646-9FC6-24C21EAF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4AFE-F904-BD4C-A653-5287086CF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5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7DBF-E2D0-6645-B2CB-679EE7A97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663F8-FE20-3C4B-807A-B46ECB7C3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C6AEF-C61C-DD4B-B758-04124FE9C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8312DE-C46A-C644-B46C-6E59F53F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EA86B-116B-9649-B433-470AF00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8F2ED-E14A-5040-8325-D0512D1A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8F93-F122-AF41-BC5D-D0204718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D1CAF1-9786-C541-BCB2-2FB23C643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3A5C8-5B8C-6B4F-878E-CF8FDA8A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78577-092E-2444-ABBF-1CA9D978D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AE4B2-CF24-C74B-8177-62C440397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C90E44-96EB-1242-AF3E-5C27C35B8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DF3B9-A9C0-CE4F-A1F3-0DE8BB0D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69C8E-9E14-6942-A85C-65BEC08D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22FE-7D1A-7F41-AE62-7D453588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F20B47-9631-5342-B426-F7FB4D8C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9811A-45B1-CE46-83E9-311DEC93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E6302-93A8-B746-BF84-3AE5330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7C3C7-D818-794C-8D2B-178D2C9E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A1244-24CD-1F4F-8E62-602242D9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791A7-1BA8-A344-83C2-E95567E3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83B2-9D63-C848-834C-145292DB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C461-ECAF-0D45-B2E2-D3317572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35794-03FA-0C4E-A956-2FC28B494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07840-2BD1-5F4E-BA5C-BA2CF9A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E64A3-1D1B-0F4D-9D57-9CD3413B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8DD3F-D6F9-8C4D-BDF8-2C28D66F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BB6C-733A-9741-A016-F4FF4284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C74A72-A666-8D45-A97C-38FB7C1D1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02EF5-7E74-0B42-A8B9-786B0C70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2C3CF-D1E9-2641-B28C-26D828B5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6F8EE-157B-5D4B-8FF4-58CDC9F2E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A48A8-8813-804B-A851-1C77E288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7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1E16FB-9DA6-CF45-8294-759ED1EF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8D62D-481C-5B4B-85D9-4583CBEB2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D3AD3-54A7-8444-AEBE-645B9AC6C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3D9C1-185A-7A4E-8054-CCAB78AF4D4F}" type="datetimeFigureOut">
              <a:rPr lang="en-US" smtClean="0"/>
              <a:t>1/28/21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AA8DB-DE6A-9C41-B483-2C8AEFE51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6A71-FAD3-564B-8B16-756DEC62D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9C09-3346-C84F-848D-73AAF2676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7.mp3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34C1-A290-7041-B4F7-E336F45C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41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Hesquiaht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Plant 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Names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6CCE68-8E1B-2C41-BC52-5CC159A57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20120" y="790678"/>
            <a:ext cx="326191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19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34C1-A290-7041-B4F7-E336F45C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4413"/>
          </a:xfr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1620000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Voices: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ciiqpiqum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Charleson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Sr.,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muḥikʷił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Dolores Bayne,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t̓ačiy̓upšiił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Fran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Memnook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šaaxtuuł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Philip Lucas,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n̓an̓aḥumyis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Cecelia Tom,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tupaat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Julia Lucas,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čiisma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Patti Frank,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ʔaniicn̓aas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JC Lucas.  Tech: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chuutsqa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L.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Rorick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6CCE68-8E1B-2C41-BC52-5CC159A57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20120" y="790678"/>
            <a:ext cx="326191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833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53" y="921780"/>
            <a:ext cx="5930735" cy="457501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Hesquiaht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Plant Name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English Plant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d Elderberry Bush" descr="Red Elderberry Bush">
            <a:hlinkClick r:id="" action="ppaction://media"/>
            <a:extLst>
              <a:ext uri="{FF2B5EF4-FFF2-40B4-BE49-F238E27FC236}">
                <a16:creationId xmlns:a16="http://schemas.microsoft.com/office/drawing/2014/main" id="{6145F952-2EE0-DF4E-B5CC-C27A34ADCD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28479" y="5090390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6023F6-886D-E843-906B-5FD903DF5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8381" y="363610"/>
            <a:ext cx="2932995" cy="280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E5A51-5C60-5B45-9B35-E5367E30D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432" y="3855307"/>
            <a:ext cx="2333368" cy="23216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Hover     and  click     below for audio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2B10C-D4F3-7744-8C3C-0DA83DFAECE4}"/>
              </a:ext>
            </a:extLst>
          </p:cNvPr>
          <p:cNvSpPr txBox="1"/>
          <p:nvPr/>
        </p:nvSpPr>
        <p:spPr>
          <a:xfrm>
            <a:off x="8749911" y="676061"/>
            <a:ext cx="2569934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Plant Pic</a:t>
            </a:r>
          </a:p>
        </p:txBody>
      </p:sp>
      <p:pic>
        <p:nvPicPr>
          <p:cNvPr id="10" name="Graphic 9" descr="Play">
            <a:extLst>
              <a:ext uri="{FF2B5EF4-FFF2-40B4-BE49-F238E27FC236}">
                <a16:creationId xmlns:a16="http://schemas.microsoft.com/office/drawing/2014/main" id="{955BEE61-631A-0A42-B0D1-2B46A7E4F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86047" y="4284252"/>
            <a:ext cx="300580" cy="300580"/>
          </a:xfrm>
          <a:prstGeom prst="rect">
            <a:avLst/>
          </a:prstGeom>
        </p:spPr>
      </p:pic>
      <p:pic>
        <p:nvPicPr>
          <p:cNvPr id="12" name="Graphic 11" descr="Volume">
            <a:extLst>
              <a:ext uri="{FF2B5EF4-FFF2-40B4-BE49-F238E27FC236}">
                <a16:creationId xmlns:a16="http://schemas.microsoft.com/office/drawing/2014/main" id="{23159321-3EBD-A040-8BF0-66DB9CBB1F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99448" y="3888835"/>
            <a:ext cx="332099" cy="332099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C07FCA44-704B-F14A-8F7A-399C378CCFF4}"/>
              </a:ext>
            </a:extLst>
          </p:cNvPr>
          <p:cNvSpPr/>
          <p:nvPr/>
        </p:nvSpPr>
        <p:spPr>
          <a:xfrm>
            <a:off x="7109447" y="8184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D457D2E7-4CD4-6D4F-8EFE-C987E6F0FD5A}"/>
              </a:ext>
            </a:extLst>
          </p:cNvPr>
          <p:cNvSpPr/>
          <p:nvPr/>
        </p:nvSpPr>
        <p:spPr>
          <a:xfrm rot="16200000">
            <a:off x="1804569" y="17676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82A6AE60-D487-B64D-96A0-6A3ED3786D33}"/>
              </a:ext>
            </a:extLst>
          </p:cNvPr>
          <p:cNvSpPr/>
          <p:nvPr/>
        </p:nvSpPr>
        <p:spPr>
          <a:xfrm rot="5400000">
            <a:off x="1853255" y="39786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24747F92-93D1-B549-834A-725B7C2DC521}"/>
              </a:ext>
            </a:extLst>
          </p:cNvPr>
          <p:cNvSpPr/>
          <p:nvPr/>
        </p:nvSpPr>
        <p:spPr>
          <a:xfrm>
            <a:off x="7349710" y="52544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6" y="610383"/>
            <a:ext cx="5930735" cy="4575010"/>
          </a:xfrm>
        </p:spPr>
        <p:txBody>
          <a:bodyPr/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hast̓aači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Bunchberry/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Dwarf Dogwood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Berry</a:t>
            </a:r>
          </a:p>
        </p:txBody>
      </p:sp>
      <p:pic>
        <p:nvPicPr>
          <p:cNvPr id="4" name="Bunchberry" descr="Bunchberry">
            <a:hlinkClick r:id="" action="ppaction://media"/>
            <a:extLst>
              <a:ext uri="{FF2B5EF4-FFF2-40B4-BE49-F238E27FC236}">
                <a16:creationId xmlns:a16="http://schemas.microsoft.com/office/drawing/2014/main" id="{554CEBCF-CA13-3440-826B-3B9B034A109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038" y="4544125"/>
            <a:ext cx="813600" cy="81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0B682-8A8F-7C4C-B507-CD7740836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55" y="1380485"/>
            <a:ext cx="3492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2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515380"/>
            <a:ext cx="5930735" cy="4575010"/>
          </a:xfrm>
        </p:spPr>
        <p:txBody>
          <a:bodyPr/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c̓iwiipt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Elderberry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lder berry Bush2" descr="Elder berry Bush2">
            <a:hlinkClick r:id="" action="ppaction://media"/>
            <a:extLst>
              <a:ext uri="{FF2B5EF4-FFF2-40B4-BE49-F238E27FC236}">
                <a16:creationId xmlns:a16="http://schemas.microsoft.com/office/drawing/2014/main" id="{C083DCA9-6616-2C46-AD9D-10B8386EA694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8479" y="3700978"/>
            <a:ext cx="812800" cy="812800"/>
          </a:xfrm>
        </p:spPr>
      </p:pic>
      <p:pic>
        <p:nvPicPr>
          <p:cNvPr id="9" name="Red Elderberry Bush" descr="Red Elderberry Bush">
            <a:hlinkClick r:id="" action="ppaction://media"/>
            <a:extLst>
              <a:ext uri="{FF2B5EF4-FFF2-40B4-BE49-F238E27FC236}">
                <a16:creationId xmlns:a16="http://schemas.microsoft.com/office/drawing/2014/main" id="{6145F952-2EE0-DF4E-B5CC-C27A34ADCDB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8479" y="5090390"/>
            <a:ext cx="812800" cy="812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46023F6-886D-E843-906B-5FD903DF5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381" y="363610"/>
            <a:ext cx="293299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8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515380"/>
            <a:ext cx="5930735" cy="457501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ciiyin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Red Elderberry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Fruit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d Elder Berries 2" descr="Red Elder Berries 2">
            <a:hlinkClick r:id="" action="ppaction://media"/>
            <a:extLst>
              <a:ext uri="{FF2B5EF4-FFF2-40B4-BE49-F238E27FC236}">
                <a16:creationId xmlns:a16="http://schemas.microsoft.com/office/drawing/2014/main" id="{2DD3A618-A5D5-6F42-8668-B6B7CCC3021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594100"/>
            <a:ext cx="812800" cy="812800"/>
          </a:xfrm>
        </p:spPr>
      </p:pic>
      <p:pic>
        <p:nvPicPr>
          <p:cNvPr id="9" name="Red Elder berries" descr="Red Elder berries">
            <a:hlinkClick r:id="" action="ppaction://media"/>
            <a:extLst>
              <a:ext uri="{FF2B5EF4-FFF2-40B4-BE49-F238E27FC236}">
                <a16:creationId xmlns:a16="http://schemas.microsoft.com/office/drawing/2014/main" id="{95020C58-0571-3A4E-8E7C-F37D0C643E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7705" y="3836348"/>
            <a:ext cx="812800" cy="812800"/>
          </a:xfrm>
          <a:prstGeom prst="rect">
            <a:avLst/>
          </a:prstGeom>
        </p:spPr>
      </p:pic>
      <p:pic>
        <p:nvPicPr>
          <p:cNvPr id="10" name="Red Elder Berries 2" descr="Red Elder Berries 2">
            <a:hlinkClick r:id="" action="ppaction://media"/>
            <a:extLst>
              <a:ext uri="{FF2B5EF4-FFF2-40B4-BE49-F238E27FC236}">
                <a16:creationId xmlns:a16="http://schemas.microsoft.com/office/drawing/2014/main" id="{706F74EE-11F5-E14C-BC03-4A56C698CA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7705" y="5273304"/>
            <a:ext cx="8128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AEC4FC-F402-4A4C-8C34-F5C713022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474" y="771896"/>
            <a:ext cx="2679261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515380"/>
            <a:ext cx="5930735" cy="4575010"/>
          </a:xfrm>
        </p:spPr>
        <p:txBody>
          <a:bodyPr/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c̓iwiipt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mułmumcuk</a:t>
            </a: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Elderberry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Roots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Elderberry Roots 2" descr="Elderberry Roots 2">
            <a:hlinkClick r:id="" action="ppaction://media"/>
            <a:extLst>
              <a:ext uri="{FF2B5EF4-FFF2-40B4-BE49-F238E27FC236}">
                <a16:creationId xmlns:a16="http://schemas.microsoft.com/office/drawing/2014/main" id="{93D5E2CA-7C1A-E141-95AC-C757304A939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27705" y="4342894"/>
            <a:ext cx="812800" cy="812800"/>
          </a:xfrm>
        </p:spPr>
      </p:pic>
      <p:pic>
        <p:nvPicPr>
          <p:cNvPr id="9" name="Elderberry Roots" descr="Elderberry Roots">
            <a:hlinkClick r:id="" action="ppaction://media"/>
            <a:extLst>
              <a:ext uri="{FF2B5EF4-FFF2-40B4-BE49-F238E27FC236}">
                <a16:creationId xmlns:a16="http://schemas.microsoft.com/office/drawing/2014/main" id="{350FFE61-573F-2C4B-8261-899D6F9758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51996" y="5243369"/>
            <a:ext cx="812800" cy="81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F279FF-5C2D-ED42-AA66-CFB24BE4C7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4411" y="515380"/>
            <a:ext cx="1907969" cy="32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8D07-6DA6-9F44-8F65-E60BE428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515380"/>
            <a:ext cx="5930735" cy="4575010"/>
          </a:xfrm>
        </p:spPr>
        <p:txBody>
          <a:bodyPr/>
          <a:lstStyle/>
          <a:p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hast̓aači</a:t>
            </a:r>
            <a:b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Bunchberry/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Dwarf Dogwood</a:t>
            </a:r>
          </a:p>
        </p:txBody>
      </p:sp>
      <p:pic>
        <p:nvPicPr>
          <p:cNvPr id="4" name="Bunchberry" descr="Bunchberry">
            <a:hlinkClick r:id="" action="ppaction://media"/>
            <a:extLst>
              <a:ext uri="{FF2B5EF4-FFF2-40B4-BE49-F238E27FC236}">
                <a16:creationId xmlns:a16="http://schemas.microsoft.com/office/drawing/2014/main" id="{554CEBCF-CA13-3440-826B-3B9B034A109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96038" y="4544125"/>
            <a:ext cx="813600" cy="81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10C7B1-0D09-7345-8F60-0D04E5AC5FB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4104144" y="771896"/>
            <a:ext cx="3983711" cy="5314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0B682-8A8F-7C4C-B507-CD7740836E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55" y="1380485"/>
            <a:ext cx="3492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156</Words>
  <Application>Microsoft Macintosh PowerPoint</Application>
  <PresentationFormat>Widescreen</PresentationFormat>
  <Paragraphs>10</Paragraphs>
  <Slides>8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Hesquiaht   Plant   Names </vt:lpstr>
      <vt:lpstr> Voices: ciiqpiqum Pat Charleson Sr.,  muḥikʷił Dolores Bayne, t̓ačiy̓upšiił Fran Memnook, šaaxtuuł Philip Lucas, n̓an̓aḥumyis Cecelia Tom, tupaat Julia Lucas, čiisma Patti Frank,  ʔaniicn̓aas JC Lucas.  Tech: chuutsqa L. Rorick </vt:lpstr>
      <vt:lpstr>Hesquiaht Plant Name        English Plant Name</vt:lpstr>
      <vt:lpstr>hast̓aači  Bunchberry/ Dwarf Dogwood Berry</vt:lpstr>
      <vt:lpstr>c̓iwiipt    Elderberry Tree</vt:lpstr>
      <vt:lpstr>ciiyin     Red Elderberry Fruit</vt:lpstr>
      <vt:lpstr>c̓iwiipt mułmumcuk   Elderberry Roots</vt:lpstr>
      <vt:lpstr>hast̓aači  Bunchberry/ Dwarf Dogwood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chuutsqa L. Rorick</dc:creator>
  <cp:lastModifiedBy>chuutsqa L. Rorick</cp:lastModifiedBy>
  <cp:revision>13</cp:revision>
  <dcterms:created xsi:type="dcterms:W3CDTF">2021-01-29T02:18:57Z</dcterms:created>
  <dcterms:modified xsi:type="dcterms:W3CDTF">2021-01-29T04:18:48Z</dcterms:modified>
</cp:coreProperties>
</file>